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微軟正黑體" panose="020B0604030504040204" pitchFamily="34" charset="-12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5250"/>
            <a:ext cx="13639800" cy="102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9861" y="971917"/>
            <a:ext cx="15697200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  <a:spcBef>
                <a:spcPts val="5759"/>
              </a:spcBef>
            </a:pPr>
            <a:r>
              <a:rPr lang="zh-TW" altLang="en-US" sz="7200" spc="403" dirty="0" smtClean="0">
                <a:solidFill>
                  <a:srgbClr val="2322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健康中心資源教室人員名單</a:t>
            </a:r>
            <a:endParaRPr lang="en-US" sz="7200" spc="403" dirty="0">
              <a:solidFill>
                <a:srgbClr val="2322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11400" y="57652"/>
            <a:ext cx="4297547" cy="31879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" y="1037416"/>
            <a:ext cx="799622" cy="122847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184"/>
              </p:ext>
            </p:extLst>
          </p:nvPr>
        </p:nvGraphicFramePr>
        <p:xfrm>
          <a:off x="685800" y="2914715"/>
          <a:ext cx="17033052" cy="439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7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66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校區</a:t>
                      </a:r>
                      <a:endParaRPr lang="zh-TW" altLang="en-US" sz="54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輔導人員</a:t>
                      </a:r>
                      <a:endParaRPr lang="zh-TW" altLang="en-US" sz="54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負責系院</a:t>
                      </a:r>
                      <a:endParaRPr lang="en-US" altLang="zh-TW" sz="5400" kern="1200" dirty="0" smtClean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分機</a:t>
                      </a:r>
                      <a:endParaRPr lang="zh-TW" altLang="en-US" sz="54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6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全校</a:t>
                      </a:r>
                      <a:endParaRPr lang="zh-TW" altLang="en-US" sz="54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葉芳妤</a:t>
                      </a:r>
                      <a:endParaRPr lang="zh-TW" altLang="en-US" sz="54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48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牙醫學院、藥學院、健照學院、醫學工程學院</a:t>
                      </a:r>
                      <a:endParaRPr lang="zh-TW" altLang="en-US" sz="48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en-US" altLang="zh-TW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1268</a:t>
                      </a:r>
                      <a:endParaRPr lang="zh-TW" altLang="en-US" sz="54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9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全校</a:t>
                      </a:r>
                      <a:endParaRPr lang="zh-TW" altLang="en-US" sz="54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呂安雅</a:t>
                      </a:r>
                      <a:endParaRPr lang="zh-TW" altLang="en-US" sz="54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zh-TW" altLang="en-US" sz="48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醫學院、中醫學院、公衛學院、生科學院</a:t>
                      </a:r>
                      <a:endParaRPr lang="zh-TW" altLang="en-US" sz="48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4800"/>
                        </a:lnSpc>
                        <a:spcBef>
                          <a:spcPts val="3600"/>
                        </a:spcBef>
                      </a:pPr>
                      <a:r>
                        <a:rPr lang="en-US" altLang="zh-TW" sz="5400" kern="1200" dirty="0" smtClean="0">
                          <a:solidFill>
                            <a:srgbClr val="232253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1269</a:t>
                      </a:r>
                      <a:endParaRPr lang="zh-TW" altLang="en-US" sz="5400" kern="1200" dirty="0">
                        <a:solidFill>
                          <a:srgbClr val="232253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8600" y="6803232"/>
            <a:ext cx="5921518" cy="55554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160173" y="8158330"/>
            <a:ext cx="969977" cy="142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48</Words>
  <Application>Microsoft Office PowerPoint</Application>
  <PresentationFormat>自訂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Calibri</vt:lpstr>
      <vt:lpstr>微軟正黑體</vt:lpstr>
      <vt:lpstr>Arial</vt:lpstr>
      <vt:lpstr>Office Theme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資源教室服務</dc:title>
  <dc:creator>資源教室</dc:creator>
  <cp:lastModifiedBy>asus</cp:lastModifiedBy>
  <cp:revision>30</cp:revision>
  <dcterms:created xsi:type="dcterms:W3CDTF">2006-08-16T00:00:00Z</dcterms:created>
  <dcterms:modified xsi:type="dcterms:W3CDTF">2022-09-02T03:08:57Z</dcterms:modified>
  <dc:identifier>DAD9nuxj33E</dc:identifier>
</cp:coreProperties>
</file>