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6" r:id="rId4"/>
    <p:sldId id="271" r:id="rId5"/>
    <p:sldId id="270" r:id="rId6"/>
    <p:sldId id="258" r:id="rId7"/>
    <p:sldId id="257" r:id="rId8"/>
    <p:sldId id="268" r:id="rId9"/>
    <p:sldId id="259" r:id="rId10"/>
    <p:sldId id="262" r:id="rId11"/>
    <p:sldId id="261" r:id="rId12"/>
    <p:sldId id="263" r:id="rId13"/>
    <p:sldId id="264" r:id="rId14"/>
    <p:sldId id="272" r:id="rId15"/>
    <p:sldId id="266" r:id="rId16"/>
    <p:sldId id="265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17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8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48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92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3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03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05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30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42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8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30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A12-A724-4C06-85E8-882DA5F39E68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BFDE-4D18-4A0B-9164-F074FCDA97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57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52311" y="31624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中國醫藥大學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93312" y="1412776"/>
            <a:ext cx="638131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4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學生兵役</a:t>
            </a:r>
            <a:endParaRPr lang="zh-TW" altLang="en-US" sz="4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28384"/>
            <a:ext cx="2351000" cy="380533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95481"/>
            <a:ext cx="1800216" cy="36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47664" y="4766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常見兵役問題說明圖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儘後召集申請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新生、轉學生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283968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555776" y="1316076"/>
            <a:ext cx="351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新生網路註冊填入正確戶籍地址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83968" y="18448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907704" y="24208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列印兵役狀況調查表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貼身分證正反面影本及退伍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令影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交軍輔組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83968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267744" y="34290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本校學生兵役系統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產生儘後召集申請名冊</a:t>
            </a: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771800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發文各縣市後備指揮部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4283968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7824" y="54452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在學期間不會收到教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召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092280" y="60212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  <a:p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98332"/>
            <a:ext cx="1961058" cy="20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23728" y="16541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常見兵役問題說明圖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儘後召集申請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復學生、轉系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生、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兩階段軍事訓練結訓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283968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33544" y="1316076"/>
            <a:ext cx="368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前往軍輔組確認兵役管理系統資料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83968" y="18448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843808" y="24208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畢業年限確認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83968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123728" y="34290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本校學生兵役系統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產生儘後召集申請名冊</a:t>
            </a: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771800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發文各縣市後備指揮部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4283968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7824" y="54452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在學期間不會收到教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召</a:t>
            </a:r>
          </a:p>
          <a:p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948264" y="609155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  <a:p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81" y="3880671"/>
            <a:ext cx="1961058" cy="20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1720" y="47667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常見兵役問題說明圖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儘後召集緩徵原因消滅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283968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33544" y="13160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在學期間辦理休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退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83968" y="170409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051719" y="2276872"/>
            <a:ext cx="492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次月依教務處或研究生事務處之休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退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學名冊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83968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051720" y="342900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本校學生兵役系統產生儘後召集原因消滅名冊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771800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發函各縣市指揮部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4283968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123728" y="55172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將受戶籍地縣市後備指揮部納管接受教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召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020272" y="60212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  <a:p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7" y="3798332"/>
            <a:ext cx="1961058" cy="20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63688" y="47667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常見兵役問題說明圖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儘後召集延長修業辦理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283968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33544" y="13160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每學年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月份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83968" y="170409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051720" y="22768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教務處與研究生事務處之休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退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學延休學籍確認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83968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051720" y="34290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本校學生兵役系統產生儘後召集延長修業名冊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771800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發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函各縣市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指揮部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4283968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979712" y="55172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次年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日前不會收到教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召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164288" y="59399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組關心您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7" y="3798332"/>
            <a:ext cx="1961058" cy="20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1376"/>
              </p:ext>
            </p:extLst>
          </p:nvPr>
        </p:nvGraphicFramePr>
        <p:xfrm>
          <a:off x="2267744" y="44625"/>
          <a:ext cx="4699759" cy="663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5676820" imgH="8019788" progId="AcroExch.Document.DC">
                  <p:embed/>
                </p:oleObj>
              </mc:Choice>
              <mc:Fallback>
                <p:oleObj name="Acrobat Document" r:id="rId3" imgW="5676820" imgH="80197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44625"/>
                        <a:ext cx="4699759" cy="6639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19672" y="4766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常見兵役問題說明圖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在學役男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線上申請短期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出境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845606" y="148478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內政部役政署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役男線上申請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短期出境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75351" y="231758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989622" y="303550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線上申請過程有問題，請洽軍輔組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98604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763688" y="423199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協調戶籍地公所兵役單位   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7" y="3798332"/>
            <a:ext cx="1961058" cy="202196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7164667" y="59492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  <a:p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283968" y="465313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051720" y="540596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                  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    境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每次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出境停留最長不得逾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4275351" y="9807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8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1680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常見兵役問題說明圖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在學期間出國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修讀「雙聯學位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」申請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283968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33544" y="13160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備妥與國外學校簽訂之證明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83968" y="170409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691680" y="23488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至軍輔組確認個人基本資料與出國年限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不得超過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83968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051720" y="34290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發函役男戶籍地縣市核准出境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835696" y="450912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在國外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進修期間不會收到戶籍地公所兵役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徵集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7" y="3798332"/>
            <a:ext cx="1961058" cy="202196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236295" y="6093296"/>
            <a:ext cx="17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28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9452"/>
            <a:ext cx="8856984" cy="63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MU\Desktop\110教育部兵役訪視\佐證資料\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652463"/>
            <a:ext cx="10315576" cy="81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331640" y="242088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有其他兵役問題請洽英才軍輔組分機：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1210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42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7" y="3798332"/>
            <a:ext cx="1961058" cy="20219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71546" y="60932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76288" y="1484784"/>
            <a:ext cx="61206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役男」；年齡屆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歲之年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日之計算方式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年為例，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110-19=91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91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日出生之役男，自民國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日起即為役男。</a:t>
            </a: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36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0424" y="3326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常見兵役問題說明圖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緩徵申請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新生、轉學生、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具中國民國國籍僑生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283968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627784" y="1316076"/>
            <a:ext cx="34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新生網路註冊填入正確戶籍地址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83968" y="18448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763688" y="242088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列印兵役狀況調查表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貼身分證正反面影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交軍輔組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83968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833544" y="3429000"/>
            <a:ext cx="33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本校學生兵役系統產生緩徵名冊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771800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上傳內政部役政署在學緩徵系統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4283968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7824" y="54452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在學期間不會收到兵役徵集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60232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軍輔組關心您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98332"/>
            <a:ext cx="1961058" cy="20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291"/>
            <a:ext cx="9144000" cy="39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93" y="0"/>
            <a:ext cx="4839014" cy="6858000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1619672" y="1196752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1619672" y="4247376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092280" y="836712"/>
            <a:ext cx="461665" cy="42484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務必於九月十七日前繳交到軍輔組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94676" y="1628800"/>
            <a:ext cx="461665" cy="3816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箭頭的兩個地址要一樣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80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47664" y="4766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常見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兵役問題說明圖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緩徵申請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復學生、轉系生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283968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33544" y="1316076"/>
            <a:ext cx="368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前往軍輔組確認兵役管理系統資料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83968" y="18448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843808" y="24208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畢業年限確認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83968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833544" y="3429000"/>
            <a:ext cx="33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本校學生兵役系統產生緩徵名冊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771800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上傳內政部役政署在學緩徵系統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4283968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7824" y="54452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在學期間不會收到兵役徵集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020272" y="61653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  <a:p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7" y="3798332"/>
            <a:ext cx="1961058" cy="20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43708" y="4766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常見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兵役問題說明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緩徵原因消滅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283968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33544" y="13160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在學期間辦理休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退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83968" y="170409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763688" y="22768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依教務處或研究生事務處之休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退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學名冊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83968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411760" y="34290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本校學生兵役系統產生緩徵原因消滅名冊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771800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上傳內政部役政署在學緩徵系統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4283968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339752" y="55237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休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退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學後將受戶籍地公所兵役單位徵集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020272" y="60932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  <a:p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7" y="3798332"/>
            <a:ext cx="1961058" cy="20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7" y="3798332"/>
            <a:ext cx="1961058" cy="20219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71546" y="60932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33580" y="700063"/>
            <a:ext cx="71948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申請緩徵條件：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就讀相同等級或低於原等級之學校。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年齡逾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33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歲仍未畢業者。</a:t>
            </a: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662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1720" y="4766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常見兵役問題說明圖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緩徵延長修業辦理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283968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33544" y="13160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每學年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月份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83968" y="170409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051720" y="22768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教務處與研究生事務處之延休學籍確認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283968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411760" y="34290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本校學生兵役系統產生延長修業名冊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771800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上傳內政部役政署在學緩徵系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4283968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835696" y="55172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次年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日前不會收到戶籍地公所兵役徵集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164288" y="60932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軍輔組關心您</a:t>
            </a:r>
          </a:p>
          <a:p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7" y="3798332"/>
            <a:ext cx="1961058" cy="20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801</Words>
  <Application>Microsoft Office PowerPoint</Application>
  <PresentationFormat>如螢幕大小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Office 佈景主題</vt:lpstr>
      <vt:lpstr>Acrobat 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CMU</cp:lastModifiedBy>
  <cp:revision>105</cp:revision>
  <dcterms:created xsi:type="dcterms:W3CDTF">2021-07-24T05:26:53Z</dcterms:created>
  <dcterms:modified xsi:type="dcterms:W3CDTF">2021-08-16T05:06:58Z</dcterms:modified>
</cp:coreProperties>
</file>