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597" r:id="rId3"/>
    <p:sldId id="695" r:id="rId4"/>
    <p:sldId id="698" r:id="rId5"/>
    <p:sldId id="697" r:id="rId6"/>
    <p:sldId id="715" r:id="rId7"/>
    <p:sldId id="719" r:id="rId8"/>
    <p:sldId id="720" r:id="rId9"/>
    <p:sldId id="721" r:id="rId10"/>
    <p:sldId id="717" r:id="rId11"/>
    <p:sldId id="716" r:id="rId12"/>
    <p:sldId id="447" r:id="rId13"/>
    <p:sldId id="450" r:id="rId14"/>
    <p:sldId id="610" r:id="rId15"/>
    <p:sldId id="609" r:id="rId16"/>
    <p:sldId id="607" r:id="rId17"/>
    <p:sldId id="718" r:id="rId18"/>
    <p:sldId id="686" r:id="rId19"/>
    <p:sldId id="602" r:id="rId20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3300"/>
    <a:srgbClr val="FFFF00"/>
    <a:srgbClr val="CC0000"/>
    <a:srgbClr val="006600"/>
    <a:srgbClr val="66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AACE1A-E3B1-42B3-856B-F5DD371098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518D4FA-8EC8-4EB8-978E-91A2D4C55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DAD4198-43B8-4B13-B684-D214EA1E51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7F6B13C-3F85-4D7B-B355-6499D71D62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03F5B64-A2F9-48D5-AE15-524AF2494F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60D6E4F-4ED7-49D9-B052-8AAACC8F4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0C18A7-2FA2-4C65-B01D-0C83BF0632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914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2922E2-408E-4499-B221-719D1D610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36B83-48C7-4679-AD7A-E6B767540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738F4C-841E-46F4-A817-852282059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4982E-7BEE-4ADD-AA2E-D0F23A1759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73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6E392B-7FCA-404F-91A5-CB141F883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8F75F-F78E-4E80-90F8-32DBFEBEB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146B2-E079-42F2-85D6-4528F1AB6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79ED-394A-4720-BC9A-1019DDB6AE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463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127F9-312C-4AB8-B9B7-376F5341E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A1256E-E5D2-4946-8E03-1C2F62DCE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1E34E1-6933-46C7-91FC-B9D91554F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23E7-B35E-4D3E-83D2-24DAD55E02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966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B4C0EE-3288-46C1-A272-C1C7F957C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FFCB1E-48A5-4A5B-AEA2-FF8CE3E2B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08422B-C7C2-4F93-BDF7-68F4CCBE2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6DAD-11C9-4CE2-AA42-4A4D079047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685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DD62F-65C8-4BE0-8FF5-44D606193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09E41-7578-4BF3-B0FA-81FF993FE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9E9F8C-7FDF-4BAE-82D9-FFB726767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C7EF-D599-424E-BCF0-73317D0DF1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40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BF895-3F9D-4D28-962F-7CFED8BFB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9F20F-70D6-45C5-8D81-9674F7D25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231CB-D607-4232-A3A8-52A95A903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C1919-9AB2-439E-93A4-F3935EA7C0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406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9768EA-6A94-40A5-BFBF-0617E4A88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08C155-0CF1-4425-87F2-70EDE0ECD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A1A3B3-BBC9-4EED-AFCA-55511F422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CBEA-89CF-498B-9340-9DFE418264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55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C34DAA-7785-46AC-A26A-9F06C13B7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765EB4-F61F-4408-BFD8-80307C5A3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AF1161-18BF-4D10-9CB6-370A0AC4E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237C-4F97-4497-8474-D7BC47C1C5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82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F4BCC3-466A-4EEF-8A29-B9CABDA3F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E4F9DF-BEA0-4C3B-9CD7-145ECF41B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0D4D07-521A-4E98-B3FB-AD3D61405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EA4C-F8BA-42BE-85C6-92EF80084A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06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15947-99B9-4E46-926E-51BEC920A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1C3DA-DC3E-48B7-90EA-F384263AB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5F2C0-4A78-4C40-A8BD-A9696FD9E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32C57-639E-4E1E-B795-F7E608E481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744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B82DA-585D-41BD-8B3A-3949EA06F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C1027-7C13-4B90-8E3C-AFB9E72B1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DF6E9-4637-4F49-B4DF-ED455AD62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71E7-1845-40F4-A5F4-A2F778E8CB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0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483C92-0112-4D11-8227-5C23F8AE5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30EA07-539E-4F0E-A8F7-404BA7500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7ACDCE-AF7A-41BE-AC0B-608F81DB7F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20693B-8BD5-46CB-9C72-5AEA2BD961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75C022-5581-4B3E-BF19-FF37AF1F61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81B711-C097-4E12-83FE-00A2B45711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56D987F-6323-4513-B461-B7C8030C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76672"/>
            <a:ext cx="8516937" cy="7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中國醫藥大學交通安全宣導</a:t>
            </a:r>
          </a:p>
        </p:txBody>
      </p:sp>
      <p:pic>
        <p:nvPicPr>
          <p:cNvPr id="11268" name="Picture 4" descr="未提供相片說明。">
            <a:extLst>
              <a:ext uri="{FF2B5EF4-FFF2-40B4-BE49-F238E27FC236}">
                <a16:creationId xmlns:a16="http://schemas.microsoft.com/office/drawing/2014/main" id="{8B272BC2-1E22-4492-B883-8C8B05ED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1159"/>
            <a:ext cx="7560840" cy="36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943708" y="1423529"/>
            <a:ext cx="5472608" cy="1581150"/>
          </a:xfrm>
          <a:prstGeom prst="roundRect">
            <a:avLst/>
          </a:prstGeom>
          <a:solidFill>
            <a:srgbClr val="FF00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營造友善學習環境</a:t>
            </a:r>
            <a:b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共同守護交通安全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7AE8D-080A-4C9F-9C8E-0ABD11F2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A82FFC-8E1E-44B6-9642-52652D90DF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1EF478-4E24-462B-AE09-F0EF1C6169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C1FC84-F23F-4A40-8D34-A63FEF33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8D5A7A-CBF0-4072-8492-C0E295BD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F1FC13-8B8F-4D5D-AFD6-F52BC80F3F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D14817-CC11-4DFF-8453-AAA5646705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8D6385-CF04-4DD1-82AB-DF32EC5B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14"/>
            <a:ext cx="9144000" cy="70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2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685972-DC92-4FD7-B88D-AA1EFFEF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67" y="1414746"/>
            <a:ext cx="7591302" cy="4183083"/>
          </a:xfrm>
          <a:solidFill>
            <a:schemeClr val="accent1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pPr marL="109537" indent="0" algn="just" eaLnBrk="1" hangingPunct="1">
              <a:lnSpc>
                <a:spcPct val="100000"/>
              </a:lnSpc>
              <a:buClr>
                <a:srgbClr val="FFFFFF"/>
              </a:buClr>
              <a:buNone/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通報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，不要移動車輛，拍照存證。</a:t>
            </a:r>
            <a:endParaRPr lang="en-US" altLang="zh-TW" sz="3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09537" indent="0" algn="just" eaLnBrk="1" hangingPunct="1">
              <a:lnSpc>
                <a:spcPct val="100000"/>
              </a:lnSpc>
              <a:buClr>
                <a:srgbClr val="FFFFFF"/>
              </a:buClr>
              <a:buNone/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二、人員受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傷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，通報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119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09537" indent="0" algn="just" eaLnBrk="1" hangingPunct="1">
              <a:lnSpc>
                <a:spcPct val="100000"/>
              </a:lnSpc>
              <a:buClr>
                <a:srgbClr val="FFFFFF"/>
              </a:buClr>
              <a:buNone/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通報校安中心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04-22022205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09537" indent="0" eaLnBrk="1" hangingPunct="1">
              <a:lnSpc>
                <a:spcPct val="100000"/>
              </a:lnSpc>
              <a:buClr>
                <a:srgbClr val="FFFFFF"/>
              </a:buClr>
              <a:buNone/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豎立車輛故障標誌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09537" indent="0" eaLnBrk="1" hangingPunct="1">
              <a:lnSpc>
                <a:spcPct val="100000"/>
              </a:lnSpc>
              <a:buClr>
                <a:srgbClr val="FFFFFF"/>
              </a:buClr>
              <a:buNone/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不要私下和解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09537" indent="0" eaLnBrk="1" hangingPunct="1">
              <a:lnSpc>
                <a:spcPct val="100000"/>
              </a:lnSpc>
              <a:buClr>
                <a:srgbClr val="FFFFFF"/>
              </a:buClr>
              <a:buNone/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六、收取警方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三聯單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，以利車禍調解及 </a:t>
            </a:r>
            <a:endParaRPr lang="en-US" altLang="zh-TW" sz="3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09537" indent="0" eaLnBrk="1" hangingPunct="1">
              <a:lnSpc>
                <a:spcPct val="100000"/>
              </a:lnSpc>
              <a:buClr>
                <a:srgbClr val="FFFFFF"/>
              </a:buClr>
              <a:buNone/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申請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保險理賠。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9D9678F-30CD-4278-8CEE-3EDC4775D62A}"/>
              </a:ext>
            </a:extLst>
          </p:cNvPr>
          <p:cNvSpPr txBox="1"/>
          <p:nvPr/>
        </p:nvSpPr>
        <p:spPr>
          <a:xfrm>
            <a:off x="1938536" y="5784988"/>
            <a:ext cx="52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校安專線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04-22022205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535078" y="363491"/>
            <a:ext cx="6120680" cy="864096"/>
          </a:xfrm>
          <a:prstGeom prst="roundRect">
            <a:avLst/>
          </a:prstGeom>
          <a:solidFill>
            <a:srgbClr val="FF0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交通事故處理建議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內容版面配置區 3" descr="發生交通事故你可以這樣做.JPG">
            <a:extLst>
              <a:ext uri="{FF2B5EF4-FFF2-40B4-BE49-F238E27FC236}">
                <a16:creationId xmlns:a16="http://schemas.microsoft.com/office/drawing/2014/main" id="{66A21A81-5CAB-4F64-9F57-F5BF6E903D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0"/>
          <a:stretch/>
        </p:blipFill>
        <p:spPr>
          <a:xfrm>
            <a:off x="478097" y="116632"/>
            <a:ext cx="8187805" cy="5293251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65E865B-5FE3-4DA5-B8B4-5D905C2E4415}"/>
              </a:ext>
            </a:extLst>
          </p:cNvPr>
          <p:cNvSpPr txBox="1"/>
          <p:nvPr/>
        </p:nvSpPr>
        <p:spPr>
          <a:xfrm>
            <a:off x="1938536" y="5784988"/>
            <a:ext cx="52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校安專線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04-22022205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22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m.cycu.edu.tw/photos/i0306.jpg">
            <a:extLst>
              <a:ext uri="{FF2B5EF4-FFF2-40B4-BE49-F238E27FC236}">
                <a16:creationId xmlns:a16="http://schemas.microsoft.com/office/drawing/2014/main" id="{A10AFCFD-3B52-4497-A3E3-D2DBB163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6" y="61131"/>
            <a:ext cx="7491148" cy="67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D1BAD699-EA6F-4120-B737-AE55682A775B}"/>
              </a:ext>
            </a:extLst>
          </p:cNvPr>
          <p:cNvSpPr/>
          <p:nvPr/>
        </p:nvSpPr>
        <p:spPr>
          <a:xfrm>
            <a:off x="1259632" y="6381328"/>
            <a:ext cx="3168352" cy="389055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校安通報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04-22022205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23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D1BAD699-EA6F-4120-B737-AE55682A775B}"/>
              </a:ext>
            </a:extLst>
          </p:cNvPr>
          <p:cNvSpPr/>
          <p:nvPr/>
        </p:nvSpPr>
        <p:spPr>
          <a:xfrm>
            <a:off x="2843808" y="6093296"/>
            <a:ext cx="3456384" cy="605079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校安通報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04-22022205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لا يتوفر وصف للصورة.">
            <a:extLst>
              <a:ext uri="{FF2B5EF4-FFF2-40B4-BE49-F238E27FC236}">
                <a16:creationId xmlns:a16="http://schemas.microsoft.com/office/drawing/2014/main" id="{310A1AB4-462E-48B1-8BE1-C5E7A33BD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5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4">
            <a:extLst>
              <a:ext uri="{FF2B5EF4-FFF2-40B4-BE49-F238E27FC236}">
                <a16:creationId xmlns:a16="http://schemas.microsoft.com/office/drawing/2014/main" id="{7F3E792B-3A4F-47D6-94E1-5ADCCE8C73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265167" cy="4597971"/>
          </a:xfrm>
        </p:spPr>
      </p:pic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FEA83720-386B-40DD-B27B-07278E08F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0323" y="1988840"/>
            <a:ext cx="4420277" cy="3924102"/>
          </a:xfrm>
          <a:solidFill>
            <a:srgbClr val="00B0F0">
              <a:alpha val="89000"/>
            </a:srgbClr>
          </a:solidFill>
        </p:spPr>
        <p:txBody>
          <a:bodyPr/>
          <a:lstStyle/>
          <a:p>
            <a:r>
              <a:rPr lang="zh-TW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本部</a:t>
            </a:r>
            <a:r>
              <a:rPr lang="zh-TW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、英才校區</a:t>
            </a:r>
            <a:endParaRPr lang="en-US" altLang="zh-TW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04-22022205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北港校區</a:t>
            </a:r>
            <a:endParaRPr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05-7832020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971600" y="332656"/>
            <a:ext cx="7272808" cy="864096"/>
          </a:xfrm>
          <a:prstGeom prst="roundRect">
            <a:avLst/>
          </a:prstGeom>
          <a:solidFill>
            <a:srgbClr val="FF0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善用校園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，即時通報協助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車禍一定要報警">
            <a:extLst>
              <a:ext uri="{FF2B5EF4-FFF2-40B4-BE49-F238E27FC236}">
                <a16:creationId xmlns:a16="http://schemas.microsoft.com/office/drawing/2014/main" id="{F311C725-DF2D-4F49-A216-FE35E66EE6BB}"/>
              </a:ext>
            </a:extLst>
          </p:cNvPr>
          <p:cNvSpPr txBox="1"/>
          <p:nvPr/>
        </p:nvSpPr>
        <p:spPr>
          <a:xfrm>
            <a:off x="2123728" y="492742"/>
            <a:ext cx="608014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b="1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車禍一定要報警</a:t>
            </a:r>
            <a:endParaRPr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騎開車一定要投保任意險">
            <a:extLst>
              <a:ext uri="{FF2B5EF4-FFF2-40B4-BE49-F238E27FC236}">
                <a16:creationId xmlns:a16="http://schemas.microsoft.com/office/drawing/2014/main" id="{A1746511-4976-4FC3-BE3B-6696CB93F764}"/>
              </a:ext>
            </a:extLst>
          </p:cNvPr>
          <p:cNvSpPr txBox="1"/>
          <p:nvPr/>
        </p:nvSpPr>
        <p:spPr>
          <a:xfrm>
            <a:off x="539552" y="1764725"/>
            <a:ext cx="8722016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b="1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騎開車一定要投保任意險</a:t>
            </a:r>
            <a:endParaRPr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切記不要私下和解">
            <a:extLst>
              <a:ext uri="{FF2B5EF4-FFF2-40B4-BE49-F238E27FC236}">
                <a16:creationId xmlns:a16="http://schemas.microsoft.com/office/drawing/2014/main" id="{44709DFA-F748-4AE5-AA00-B08F58DB0DB3}"/>
              </a:ext>
            </a:extLst>
          </p:cNvPr>
          <p:cNvSpPr txBox="1"/>
          <p:nvPr/>
        </p:nvSpPr>
        <p:spPr>
          <a:xfrm>
            <a:off x="1531929" y="3036708"/>
            <a:ext cx="608014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b="1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切記不要私下和解</a:t>
            </a:r>
            <a:endParaRPr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切記不要私下和解">
            <a:extLst>
              <a:ext uri="{FF2B5EF4-FFF2-40B4-BE49-F238E27FC236}">
                <a16:creationId xmlns:a16="http://schemas.microsoft.com/office/drawing/2014/main" id="{4F46ED94-2EBE-4171-8EED-DBA724740D3B}"/>
              </a:ext>
            </a:extLst>
          </p:cNvPr>
          <p:cNvSpPr txBox="1"/>
          <p:nvPr/>
        </p:nvSpPr>
        <p:spPr>
          <a:xfrm>
            <a:off x="757275" y="4308691"/>
            <a:ext cx="7629447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600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受傷請去學校附醫就醫</a:t>
            </a:r>
            <a:endParaRPr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138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A503BDB2-B84B-4259-8552-E246726D858F}"/>
              </a:ext>
            </a:extLst>
          </p:cNvPr>
          <p:cNvSpPr txBox="1"/>
          <p:nvPr/>
        </p:nvSpPr>
        <p:spPr>
          <a:xfrm>
            <a:off x="1938536" y="5993904"/>
            <a:ext cx="52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校安專線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04-22022205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168.motc.gov.tw/data/img/20200312/16471442.jpg">
            <a:extLst>
              <a:ext uri="{FF2B5EF4-FFF2-40B4-BE49-F238E27FC236}">
                <a16:creationId xmlns:a16="http://schemas.microsoft.com/office/drawing/2014/main" id="{CBD7B0F4-E93B-4D17-9345-EB5440DC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19203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1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53D8CA-8E51-4E9A-9BA7-D5B558CC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78" y="4154571"/>
            <a:ext cx="6584032" cy="707886"/>
          </a:xfrm>
          <a:solidFill>
            <a:srgbClr val="33CC33">
              <a:alpha val="58000"/>
            </a:srgb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通報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校安中心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04-22022205</a:t>
            </a:r>
            <a:endParaRPr lang="en-US" altLang="zh-TW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6" name="Picture 4" descr="本會攀樹安全守則– 樹木拓展學會">
            <a:extLst>
              <a:ext uri="{FF2B5EF4-FFF2-40B4-BE49-F238E27FC236}">
                <a16:creationId xmlns:a16="http://schemas.microsoft.com/office/drawing/2014/main" id="{8FC49365-6A52-4785-B0B3-DCD34F77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57192"/>
            <a:ext cx="4876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960D67C-6BB6-4791-BDCF-DFC5C96C069F}"/>
              </a:ext>
            </a:extLst>
          </p:cNvPr>
          <p:cNvSpPr txBox="1"/>
          <p:nvPr/>
        </p:nvSpPr>
        <p:spPr>
          <a:xfrm>
            <a:off x="1411778" y="320406"/>
            <a:ext cx="6588732" cy="3539430"/>
          </a:xfrm>
          <a:prstGeom prst="rect">
            <a:avLst/>
          </a:prstGeom>
          <a:solidFill>
            <a:srgbClr val="FF3300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人行步道，勿違規停車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行經路口，須減速慢行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尊重路權，請禮讓行人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保持車距，要遠離大車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地下車道，過彎要減速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車道騎車，注意行人安全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不小心發生車禍事故，勿私下和解</a:t>
            </a:r>
          </a:p>
        </p:txBody>
      </p:sp>
    </p:spTree>
    <p:extLst>
      <p:ext uri="{BB962C8B-B14F-4D97-AF65-F5344CB8AC3E}">
        <p14:creationId xmlns:p14="http://schemas.microsoft.com/office/powerpoint/2010/main" val="138456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E9651257-5A67-48BD-9139-E57EE4C4B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45024"/>
          </a:xfrm>
          <a:gradFill flip="none" rotWithShape="1">
            <a:gsLst>
              <a:gs pos="0">
                <a:schemeClr val="accent1">
                  <a:lumMod val="67000"/>
                  <a:alpha val="56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騎車要戴安全帽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行經路口慢看停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尊重路權禮讓行人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安全車距不超車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紅燈不要右轉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注意市場巷道來車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0A3DFF-963B-46A6-88C2-35ABEBE5B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45024"/>
          </a:xfrm>
          <a:gradFill flip="none" rotWithShape="1">
            <a:gsLst>
              <a:gs pos="0">
                <a:schemeClr val="accent2">
                  <a:lumMod val="5000"/>
                  <a:lumOff val="95000"/>
                  <a:alpha val="68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騎車不當低頭族</a:t>
            </a:r>
            <a:endParaRPr lang="en-US" altLang="zh-TW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拒絕酒駕零容忍</a:t>
            </a:r>
            <a:endParaRPr lang="en-US" altLang="zh-TW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騎單車反光配件</a:t>
            </a:r>
            <a:endParaRPr lang="en-US" altLang="zh-TW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注意兩段式左轉</a:t>
            </a:r>
            <a:endParaRPr lang="en-US" altLang="zh-TW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注意大車內輪差</a:t>
            </a:r>
            <a:endParaRPr lang="en-US" altLang="zh-TW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遠離大車保安全</a:t>
            </a:r>
            <a:endParaRPr lang="en-US" altLang="zh-TW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3B63BA2-0515-4CAB-92DB-56CE8FB7241F}"/>
              </a:ext>
            </a:extLst>
          </p:cNvPr>
          <p:cNvSpPr txBox="1"/>
          <p:nvPr/>
        </p:nvSpPr>
        <p:spPr>
          <a:xfrm>
            <a:off x="1938536" y="5784988"/>
            <a:ext cx="52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校安專線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04-22022205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763688" y="396342"/>
            <a:ext cx="5616624" cy="864096"/>
          </a:xfrm>
          <a:prstGeom prst="roundRect">
            <a:avLst/>
          </a:prstGeom>
          <a:solidFill>
            <a:srgbClr val="FF0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交通安全常見問題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6CE8338C-C62C-4706-90E6-83A08C2E1746}"/>
              </a:ext>
            </a:extLst>
          </p:cNvPr>
          <p:cNvSpPr/>
          <p:nvPr/>
        </p:nvSpPr>
        <p:spPr>
          <a:xfrm>
            <a:off x="2267744" y="188640"/>
            <a:ext cx="4176464" cy="504056"/>
          </a:xfrm>
          <a:prstGeom prst="round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校本部交通安全熱點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12C85D-3AC6-4559-958D-B55D5150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50DCEB7-295A-45BB-9EC6-57D632A8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18" y="1484784"/>
            <a:ext cx="8229600" cy="4968552"/>
          </a:xfrm>
          <a:solidFill>
            <a:schemeClr val="accent5">
              <a:lumMod val="90000"/>
              <a:alpha val="7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中清路二段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大鵬路口，二段式左轉。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大鵬路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水湳市場，注意巷道來車及老人。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中平路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大鵬路口，減速慢行，注意來車。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順平路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大鵬路口，減速慢行，注意來車。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大鵬路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信平路口，轉彎減速注意上坡車。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信平路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地下車道，過彎減速注意行人。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大鵬路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經貿路一段，減速慢行，注意大車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中清路二段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經貿一路口，注意大車。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763688" y="396342"/>
            <a:ext cx="6120680" cy="864096"/>
          </a:xfrm>
          <a:prstGeom prst="roundRect">
            <a:avLst/>
          </a:prstGeom>
          <a:solidFill>
            <a:srgbClr val="FF0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校本部周邊交通危安路段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2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8976B4-D91C-4812-8F0E-28501501A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50DCEB7-295A-45BB-9EC6-57D632A8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18" y="1484784"/>
            <a:ext cx="8229600" cy="4968552"/>
          </a:xfrm>
          <a:solidFill>
            <a:schemeClr val="accent5">
              <a:lumMod val="90000"/>
              <a:alpha val="7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五權路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三民西路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崇德路，減速慢行。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英才路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學士路，減速慢行，禮讓行人。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柳川西路四段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五常街，減速慢行。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五常街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英才路，減速慢行，注意孩童。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大德街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育德路，注意來車，減速慢行。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英才路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中清路一段，減速慢行。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學士路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美德街，減速慢行，禮讓行人。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學士路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健行路，減速慢行，行人優先。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475656" y="396342"/>
            <a:ext cx="6408712" cy="864096"/>
          </a:xfrm>
          <a:prstGeom prst="roundRect">
            <a:avLst/>
          </a:prstGeom>
          <a:solidFill>
            <a:srgbClr val="FF0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英才校區周邊交通危安路段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17915-4704-4688-9316-128B3051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006B8C4-1468-4E6B-A92C-C73C8FD755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1"/>
            <a:ext cx="9144000" cy="6869041"/>
          </a:xfrm>
        </p:spPr>
      </p:pic>
    </p:spTree>
    <p:extLst>
      <p:ext uri="{BB962C8B-B14F-4D97-AF65-F5344CB8AC3E}">
        <p14:creationId xmlns:p14="http://schemas.microsoft.com/office/powerpoint/2010/main" val="9561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D20E29-E363-4AA0-B750-23842C7F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CDEA2E2-A6D6-4BF9-9CDD-40EC76D6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70"/>
            <a:ext cx="9144000" cy="6874969"/>
          </a:xfrm>
        </p:spPr>
      </p:pic>
    </p:spTree>
    <p:extLst>
      <p:ext uri="{BB962C8B-B14F-4D97-AF65-F5344CB8AC3E}">
        <p14:creationId xmlns:p14="http://schemas.microsoft.com/office/powerpoint/2010/main" val="349905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AF0915-27C1-4D3D-BB7B-7F85C8E6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59AB30-1B80-4A1D-B1C2-48F785655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4" y="0"/>
            <a:ext cx="9156824" cy="6858000"/>
          </a:xfrm>
        </p:spPr>
      </p:pic>
    </p:spTree>
    <p:extLst>
      <p:ext uri="{BB962C8B-B14F-4D97-AF65-F5344CB8AC3E}">
        <p14:creationId xmlns:p14="http://schemas.microsoft.com/office/powerpoint/2010/main" val="12266397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445</Words>
  <Application>Microsoft Office PowerPoint</Application>
  <PresentationFormat>如螢幕大小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新細明體</vt:lpstr>
      <vt:lpstr>標楷體</vt:lpstr>
      <vt:lpstr>Arial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ncut</dc:creator>
  <cp:lastModifiedBy>User</cp:lastModifiedBy>
  <cp:revision>410</cp:revision>
  <dcterms:created xsi:type="dcterms:W3CDTF">2012-06-22T02:58:01Z</dcterms:created>
  <dcterms:modified xsi:type="dcterms:W3CDTF">2023-07-12T08:54:56Z</dcterms:modified>
</cp:coreProperties>
</file>